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19024-E6AE-4D4A-B6DE-5F18B033AFC0}" v="5" dt="2021-01-27T14:29:12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C5AF-0601-45E8-AA88-0A31B98CC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7F4CD-5639-4356-B2F0-74F01AC7B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FE4DB-79B9-498E-ACC2-40FB9D3E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972C-76C7-4B1E-BCD0-E0905DEA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16190-E21A-42DA-A034-5593C011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ED63-D4ED-496E-85A3-66E17968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669F3-2A3C-4FF6-BD3C-CC6D9EF3E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6B84B-2DE5-4639-9B6B-863BC4A8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9927-C427-45DA-9E7B-23616BC0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2918F-B5ED-42A6-B8F3-69BA752A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3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641AD-498B-4DD5-B894-181C2B648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860D7-0BEB-431B-8F1D-3705F5E99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BA4EF-D873-472A-B6FA-6CA51355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D44E8-4986-4C0E-9CB5-8C4A2E39E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E7D72-219E-47B2-99B4-CD1AC797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5869-5815-42F2-B895-30BC92F1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22DBE-BF2C-4E50-AF46-5B484EB4A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90667-555C-4724-96B6-3518E46A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41C70-C1E2-4B07-A2EC-84DD42E90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1670-EE4E-4E71-A04A-D582935C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8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4E048-6B9A-459C-805C-3432D9659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FF327-8A6B-4CDD-9278-364D4C221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DF2B-3ED0-4DAE-ACB3-F017E0F5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73EE5-ECFD-41FD-98A0-3FD8D6F8D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FDC4-63B1-41BB-8FED-66C945E0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2342-2CBC-4CF5-B557-83010D8C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E05C8-E779-40F9-A97D-0F7B77F91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4B19-C2D5-4B93-A292-0677D122D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3EDC2-38BE-4092-A0DE-76E35A7B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750E3-34EA-482B-8D70-21BF3B78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4552C-9C1D-4214-BB53-26D2F668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0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BF8BD-E33E-465D-A021-FAD705EB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656CA-8F6C-4072-A627-092EE140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167CD-DF59-48AC-993C-943DF019A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D400C6-7FE0-4644-95D9-7D4AFF81A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C52A0-70A6-45FA-95E8-ECEB6B033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7E5F6-4D87-44ED-ABD0-12FF1F25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1A486-533F-43E5-8F96-95267CAF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ABA40-B1A0-4460-968C-FC6BFB63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0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AFB8-EF06-4E36-A7B0-30F657A8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BA13F-ED1B-4250-BDA7-E67C7129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1A231-42C2-4A70-8900-2B51852A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3730E-AF64-44A9-B233-24E229D7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71E8F-6E2C-4A30-8917-EBF302FB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22A65-B306-49F5-BAD9-9707D1E5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A2D8E-97A2-4403-A205-411F8C37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8E2B-4616-4FD4-9ADD-9F93C61C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8A18-1C44-49C3-9E09-52293E2F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7F2A8-AAE1-413E-BBBC-7ECF68541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809C6-EA96-457E-86B2-92D6037D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D63F6-D865-4F3B-936F-F4E767E35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4C591-AF19-4100-AB59-715FDC4D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1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CB874-A33A-4178-BAE4-50A2FFF30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803442-D064-4812-AAE8-8276863ED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AA569-68BC-423C-966C-6E1160DCA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D3EF1-CB00-48B8-975B-9AAC432F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9665E-8BE5-403B-958E-B352B5B0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3E0C3-A969-4F5E-98BC-7E97959E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20FD2-4E49-48B0-97CB-FBBF1B617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5D651-8A8A-4C7C-93B8-11286E031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17F6-F1B0-45CD-904D-20BC3A095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CF49-1166-497E-A406-60FD77D86D4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F0108-BA96-40CD-8A46-8A170A86A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81413-1D20-4F15-A5A8-373EE1546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EB2A-312B-41C4-86C7-DDFA340D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2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19CC-B1FD-491E-AF9A-9648B98F2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Essay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1C3BA-FE00-4DB5-BAE9-0E62F66551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0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37C2E-2E3D-4242-9CCD-39A2113C2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Statement: Step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CBA9B-B125-4B9B-B757-1BB901B0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step is to </a:t>
            </a:r>
            <a:r>
              <a:rPr lang="en-US" sz="32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the prompt carefully and understand what it asks you to do</a:t>
            </a:r>
            <a:r>
              <a:rPr lang="en-US" sz="32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Garamond" panose="02020404030301010803" pitchFamily="18" charset="0"/>
                <a:cs typeface="Times New Roman" panose="02020603050405020304" pitchFamily="18" charset="0"/>
              </a:rPr>
              <a:t>Then, you will turn that prompt into a statement of what your paper will be about.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895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93B4-588F-4184-930C-D52BF8AA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FBE60-F3E9-481D-A9EB-8067A3B5A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Prompt A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 the story you have read, analyze the author’s use of literary devices and identify the device that is most effective in developing the theme.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[The author] uses [literary device] to clearly develop the theme that [theme]. 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Fitzgerald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uses </a:t>
            </a:r>
            <a:r>
              <a:rPr lang="en-US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symbolism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clearly develop the theme that </a:t>
            </a:r>
            <a:r>
              <a:rPr lang="en-US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hope never dies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B2900EE-1A48-41A0-B9FC-90A5FEABE6FA}"/>
              </a:ext>
            </a:extLst>
          </p:cNvPr>
          <p:cNvSpPr/>
          <p:nvPr/>
        </p:nvSpPr>
        <p:spPr>
          <a:xfrm>
            <a:off x="1669409" y="3129094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DF0E56B-5205-4308-BA64-C0E0FA9D714A}"/>
              </a:ext>
            </a:extLst>
          </p:cNvPr>
          <p:cNvSpPr/>
          <p:nvPr/>
        </p:nvSpPr>
        <p:spPr>
          <a:xfrm>
            <a:off x="1669409" y="4486713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377FA6C4-F364-43DB-97D0-B6605C528B6A}"/>
              </a:ext>
            </a:extLst>
          </p:cNvPr>
          <p:cNvSpPr/>
          <p:nvPr/>
        </p:nvSpPr>
        <p:spPr>
          <a:xfrm>
            <a:off x="3772075" y="4486713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1E38F7E6-0C09-4EF3-BE04-864FCC281711}"/>
              </a:ext>
            </a:extLst>
          </p:cNvPr>
          <p:cNvSpPr/>
          <p:nvPr/>
        </p:nvSpPr>
        <p:spPr>
          <a:xfrm>
            <a:off x="6324949" y="4486713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3E47C96-D9EF-489A-8507-6FAFE3EF9911}"/>
              </a:ext>
            </a:extLst>
          </p:cNvPr>
          <p:cNvSpPr/>
          <p:nvPr/>
        </p:nvSpPr>
        <p:spPr>
          <a:xfrm>
            <a:off x="8877823" y="4486713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7E76E2CE-D56E-4C04-8518-F8488687318A}"/>
              </a:ext>
            </a:extLst>
          </p:cNvPr>
          <p:cNvSpPr/>
          <p:nvPr/>
        </p:nvSpPr>
        <p:spPr>
          <a:xfrm>
            <a:off x="3747606" y="3123502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7F9C602-E1BF-4E6C-9E17-00BF7E55ED9E}"/>
              </a:ext>
            </a:extLst>
          </p:cNvPr>
          <p:cNvSpPr/>
          <p:nvPr/>
        </p:nvSpPr>
        <p:spPr>
          <a:xfrm>
            <a:off x="6283004" y="3123502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16CFB84F-DFA5-4751-9D28-01E4BFF3990E}"/>
              </a:ext>
            </a:extLst>
          </p:cNvPr>
          <p:cNvSpPr/>
          <p:nvPr/>
        </p:nvSpPr>
        <p:spPr>
          <a:xfrm>
            <a:off x="8878348" y="3123502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93B4-588F-4184-930C-D52BF8AA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FBE60-F3E9-481D-A9EB-8067A3B5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8063"/>
          </a:xfrm>
        </p:spPr>
        <p:txBody>
          <a:bodyPr/>
          <a:lstStyle/>
          <a:p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Prompt B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Viewing the novel through an archetypal lens, which character departs the most from his/her archetype? How does this affect the overall message of the text?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While the character of [character’s name] shares many similarities with the archetype he represents, the differences have a major impact on the theme of the novel.</a:t>
            </a:r>
            <a:endParaRPr lang="en-US" dirty="0"/>
          </a:p>
          <a:p>
            <a:endParaRPr lang="en-US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B2900EE-1A48-41A0-B9FC-90A5FEABE6FA}"/>
              </a:ext>
            </a:extLst>
          </p:cNvPr>
          <p:cNvSpPr/>
          <p:nvPr/>
        </p:nvSpPr>
        <p:spPr>
          <a:xfrm>
            <a:off x="1669409" y="3129094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7E76E2CE-D56E-4C04-8518-F8488687318A}"/>
              </a:ext>
            </a:extLst>
          </p:cNvPr>
          <p:cNvSpPr/>
          <p:nvPr/>
        </p:nvSpPr>
        <p:spPr>
          <a:xfrm>
            <a:off x="3747606" y="3123502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7F9C602-E1BF-4E6C-9E17-00BF7E55ED9E}"/>
              </a:ext>
            </a:extLst>
          </p:cNvPr>
          <p:cNvSpPr/>
          <p:nvPr/>
        </p:nvSpPr>
        <p:spPr>
          <a:xfrm>
            <a:off x="6283004" y="3123502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16CFB84F-DFA5-4751-9D28-01E4BFF3990E}"/>
              </a:ext>
            </a:extLst>
          </p:cNvPr>
          <p:cNvSpPr/>
          <p:nvPr/>
        </p:nvSpPr>
        <p:spPr>
          <a:xfrm>
            <a:off x="8878348" y="3123502"/>
            <a:ext cx="1132514" cy="52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57BA-E146-4A9E-A064-E2A2DF59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FB44C-5C98-4F08-A95C-AD3EABAD5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Broad, General Topic</a:t>
            </a:r>
          </a:p>
          <a:p>
            <a:endParaRPr lang="en-US" dirty="0"/>
          </a:p>
          <a:p>
            <a:r>
              <a:rPr lang="en-US" dirty="0"/>
              <a:t>Narrowing Details</a:t>
            </a:r>
          </a:p>
          <a:p>
            <a:endParaRPr lang="en-US" dirty="0"/>
          </a:p>
          <a:p>
            <a:r>
              <a:rPr lang="en-US" dirty="0"/>
              <a:t>Thesis Statement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6C0D11F-AB76-4875-8E05-CCE108AFF15C}"/>
              </a:ext>
            </a:extLst>
          </p:cNvPr>
          <p:cNvSpPr/>
          <p:nvPr/>
        </p:nvSpPr>
        <p:spPr>
          <a:xfrm rot="10800000">
            <a:off x="6096000" y="2012645"/>
            <a:ext cx="3350004" cy="24663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1DF02-9CAC-4475-82CA-954F861D7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Prompt A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 the story you have read, analyze the author’s use of literary devices and identify the device that is most effective in developing the theme.</a:t>
            </a:r>
            <a:endParaRPr lang="en-US" sz="2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4C8B1-673B-4912-921E-D6B80208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44112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FE16A9-7C79-4BE9-BCCF-B969EEC2C8BF}"/>
              </a:ext>
            </a:extLst>
          </p:cNvPr>
          <p:cNvSpPr txBox="1"/>
          <p:nvPr/>
        </p:nvSpPr>
        <p:spPr>
          <a:xfrm>
            <a:off x="906011" y="1825625"/>
            <a:ext cx="10226180" cy="3712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Broad, general topic: </a:t>
            </a:r>
            <a:r>
              <a:rPr lang="en-US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prompt tells you the subject you should be writing about: how authors use literary devices to develop a theme. All you must do is put this in a statement:</a:t>
            </a:r>
          </a:p>
          <a:p>
            <a:pPr marL="739775" marR="0" indent="-27781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authors use literary devices to develop theme.</a:t>
            </a:r>
            <a:r>
              <a:rPr lang="en-US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(Easy, </a:t>
            </a:r>
            <a:r>
              <a:rPr lang="en-US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peasy</a:t>
            </a:r>
            <a:r>
              <a:rPr lang="en-US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right????)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Narrowing details: </a:t>
            </a:r>
            <a:r>
              <a:rPr lang="en-US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where you identify the specific text you are working with:</a:t>
            </a:r>
          </a:p>
          <a:p>
            <a:pPr marL="7429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his novel </a:t>
            </a:r>
            <a:r>
              <a:rPr lang="en-US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Expectations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Charles Dickens uses a variety of techniques to develop his themes.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also include specific examples of the elements used in the text:</a:t>
            </a:r>
          </a:p>
          <a:p>
            <a:pPr marL="739775" marR="0" indent="-27781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of the elements that Dickens uses are symbolism, dialect, and contrast. 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Thesis: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most effective literary device that Dickens uses to develop the idea that social prejudice is difficult to overcome is contrast. 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3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04B2-577D-4308-9C53-F0F54D83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18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Prompt B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Viewing the novel through an archetypal lens, which character departs the most from his/her archetype? How does this affect the overall message of the text?</a:t>
            </a:r>
            <a:b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E4A81-7060-4A9A-98CD-E2A0F9AD4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951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Broad, general topic: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prompt tells you the subject you should be writing about: how authors use a departure from traditional archetypes to develop a theme.  All you must do is put this in a statement: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authors use archetypal characters to develop their themes. However, not all authors use the archetypes in traditional ways.</a:t>
            </a:r>
            <a:endParaRPr lang="en-US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Narrowing details: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where you identify the </a:t>
            </a:r>
            <a:r>
              <a:rPr lang="en-US" sz="1800" u="sng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text and author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working with: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Charles Dickens uses several traditional archetypes in his novel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Expectations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poor boy, the rich girl, the all-knowing mentor, and the loving but dumb friend. It is the unique spin he puts on these characters, however, that really bring home his message.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(This directly addresses the way the prompt wants you to address the archetypes.)</a:t>
            </a:r>
            <a:endParaRPr lang="en-US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Thesis: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Finally, you state the point you will be developing: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the character of Pip shares many similarities with the archetype he represents, the differences have a major impact on the theme of the novel.</a:t>
            </a:r>
            <a:endParaRPr lang="en-US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5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6ADF9-23D3-4D9D-8B80-EF33A604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76040" cy="965835"/>
          </a:xfrm>
        </p:spPr>
        <p:txBody>
          <a:bodyPr/>
          <a:lstStyle/>
          <a:p>
            <a:r>
              <a:rPr lang="en-US" dirty="0"/>
              <a:t>Intro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41BBA-DD77-493D-8796-87AA7E43A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534160"/>
            <a:ext cx="11795760" cy="464280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Many authors use archetypal characters to develop their themes. However, not all authors use the archetypes in traditional ways. Charles Dickens uses several traditional archetypes in his novel 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Expectations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poor boy, the rich girl, the all-knowing mentor, and the loving but dumb friend. It is the unique spin he puts on these characters, however, that really bring home his message.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the character of Pip shares many similarities with the archetype he represents, the differences have a major impact on the theme of the novel.</a:t>
            </a:r>
            <a:endParaRPr lang="en-US" b="1" dirty="0">
              <a:solidFill>
                <a:srgbClr val="FF0000"/>
              </a:solidFill>
              <a:highlight>
                <a:srgbClr val="FFFF00"/>
              </a:highlight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13" ma:contentTypeDescription="Create a new document." ma:contentTypeScope="" ma:versionID="57634d523959c0f713ff9cc4c3cb8059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cfbab4abdb9a5250ec603847f1eef870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C38FA3-C1FF-4D43-A163-6FCCA286BE23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25715086-fb56-448a-8f44-7ff13588087d"/>
    <ds:schemaRef ds:uri="http://schemas.openxmlformats.org/package/2006/metadata/core-properties"/>
    <ds:schemaRef ds:uri="bf11f4db-f016-4acd-a79c-dae28cb3223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9F3A75D-D827-4E6D-A849-1E68B4755E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10CF9C-E1E6-4B5D-B155-9E880CE21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675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Office Theme</vt:lpstr>
      <vt:lpstr>Essay Introduction</vt:lpstr>
      <vt:lpstr>Thesis Statement: Step One</vt:lpstr>
      <vt:lpstr>Example 1</vt:lpstr>
      <vt:lpstr>Example 2</vt:lpstr>
      <vt:lpstr>Introduction</vt:lpstr>
      <vt:lpstr>Prompt A: In the story you have read, analyze the author’s use of literary devices and identify the device that is most effective in developing the theme.</vt:lpstr>
      <vt:lpstr>Prompt B: Viewing the novel through an archetypal lens, which character departs the most from his/her archetype? How does this affect the overall message of the text? </vt:lpstr>
      <vt:lpstr>Intro Paragraph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Introduction</dc:title>
  <dc:creator>Kimberly McCarter</dc:creator>
  <cp:lastModifiedBy>Stephen Kirkley</cp:lastModifiedBy>
  <cp:revision>6</cp:revision>
  <dcterms:created xsi:type="dcterms:W3CDTF">2020-09-21T14:22:15Z</dcterms:created>
  <dcterms:modified xsi:type="dcterms:W3CDTF">2021-01-27T14:36:53Z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0x010100C2CB943734C6304E9A9B1F24E81D5DD4</vt:lpwstr>
  </property>
</Properties>
</file>